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9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2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2435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0594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6914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055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1357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6417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1109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62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3375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84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5769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089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036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017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1912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0954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7596F-2206-4756-AA56-704E7E9C31CC}" type="datetimeFigureOut">
              <a:rPr lang="en-AE" smtClean="0"/>
              <a:t>02/07/2024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28679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7C59-C5E2-4CE2-8E3B-8E422A4A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535" y="1142999"/>
            <a:ext cx="8001000" cy="78519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BUSINESS INSIGHTS 360</a:t>
            </a:r>
            <a:endParaRPr lang="en-A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E0260-C59D-4ABC-9259-8F4C9C11A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6790" y="5265163"/>
            <a:ext cx="3042236" cy="1046185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Presented by:</a:t>
            </a:r>
          </a:p>
          <a:p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Janaki Patel</a:t>
            </a:r>
            <a:endParaRPr lang="en-AE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DA93D-5FEC-4416-B71E-1BB480ED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553997"/>
            <a:ext cx="12261574" cy="6296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94ABE-F6B4-4A64-B342-EA78E6D54F63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3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E83FE-BA77-4D50-ABBD-D014EB5E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7"/>
            <a:ext cx="12192000" cy="6295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2A489-5E29-4ED3-BEC7-AE3E245F51B9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1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3EEEC-B356-4B80-8678-512CF20B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" y="553998"/>
            <a:ext cx="12134825" cy="6304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A5F23-A94C-46D6-98F8-7CDF1E79C0FC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F523A-0DF8-4553-A68C-0260BEC15F15}"/>
              </a:ext>
            </a:extLst>
          </p:cNvPr>
          <p:cNvSpPr txBox="1"/>
          <p:nvPr/>
        </p:nvSpPr>
        <p:spPr>
          <a:xfrm>
            <a:off x="904461" y="719795"/>
            <a:ext cx="10118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45F7-AAA1-48A0-8380-55B76B609C01}"/>
              </a:ext>
            </a:extLst>
          </p:cNvPr>
          <p:cNvSpPr txBox="1"/>
          <p:nvPr/>
        </p:nvSpPr>
        <p:spPr>
          <a:xfrm>
            <a:off x="904461" y="1828800"/>
            <a:ext cx="101180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GB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 is a consumer goods electronics company having operations in various countries. Due to the lack of effective analytics the company faced a major loss in Latin America. Senior executives of this company have decided to invest in a data analytics project and have assigned a team for this work. Has decided to use </a:t>
            </a:r>
            <a:r>
              <a:rPr lang="en-GB" sz="24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GB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first time to execute data analytics. </a:t>
            </a:r>
          </a:p>
        </p:txBody>
      </p:sp>
    </p:spTree>
    <p:extLst>
      <p:ext uri="{BB962C8B-B14F-4D97-AF65-F5344CB8AC3E}">
        <p14:creationId xmlns:p14="http://schemas.microsoft.com/office/powerpoint/2010/main" val="379781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EF3C-ABCF-4D51-8A37-39F19A99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93" y="811263"/>
            <a:ext cx="10329544" cy="701040"/>
          </a:xfrm>
        </p:spPr>
        <p:txBody>
          <a:bodyPr>
            <a:noAutofit/>
          </a:bodyPr>
          <a:lstStyle/>
          <a:p>
            <a:pPr algn="ctr"/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Regarding </a:t>
            </a:r>
            <a:r>
              <a:rPr kumimoji="0" lang="en-GB" sz="4000" b="1" i="0" u="none" strike="noStrike" kern="1200" cap="none" spc="-5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AtliQ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and its Business model...</a:t>
            </a:r>
            <a:endParaRPr lang="en-AE" sz="4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DD64-7B2A-41B9-95E1-00FB657FD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1100" y="2115026"/>
            <a:ext cx="3154364" cy="329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E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AE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Hardware, a dynamic player in computer hardware and peripherals, caters to major clients like Amazon, Flipkart, Neptune, Croma, and its own e-stores, utilizing various channels such as direct, retailer, and distribution.</a:t>
            </a:r>
            <a:br>
              <a:rPr lang="en-AE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AE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5F100-029D-4EBB-AE65-0C1AD311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30" y="1856746"/>
            <a:ext cx="6838507" cy="43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C4D29-DF91-4BFC-9785-DE20EC51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84A72-592E-492A-AD0B-A55FF883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DB554-F67E-474B-BA16-7E04C647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64A0C-5DDB-4888-9331-6A9941F2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95" y="2804106"/>
            <a:ext cx="9324021" cy="1628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ACD0F-9582-4BBD-85AE-8E022A63B0B1}"/>
              </a:ext>
            </a:extLst>
          </p:cNvPr>
          <p:cNvSpPr txBox="1"/>
          <p:nvPr/>
        </p:nvSpPr>
        <p:spPr>
          <a:xfrm>
            <a:off x="1678596" y="785191"/>
            <a:ext cx="920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449AEB-3C17-47BB-B23C-401A24CA6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267" y="1562651"/>
            <a:ext cx="9165466" cy="4758636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- gdb041</a:t>
            </a:r>
            <a:endParaRPr lang="en-AE" sz="20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dim_customer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dim_market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dim_product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fact_forecast_monthly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fact_sales_monthly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- gdb056</a:t>
            </a:r>
            <a:endParaRPr lang="en-AE" sz="20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freight_cost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gross_price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manufacturing_cost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E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Excel/ CSV Files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targets and market share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654B-3D48-40B7-90EC-9663F150771C}"/>
              </a:ext>
            </a:extLst>
          </p:cNvPr>
          <p:cNvSpPr txBox="1"/>
          <p:nvPr/>
        </p:nvSpPr>
        <p:spPr>
          <a:xfrm>
            <a:off x="1513267" y="705678"/>
            <a:ext cx="977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7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449AEB-3C17-47BB-B23C-401A24CA6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267" y="1562650"/>
            <a:ext cx="9165466" cy="5086627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Gross_price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 price set for product.</a:t>
            </a:r>
          </a:p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Pre_invoice_deductions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Discount to customer set at the beginning of financial year.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Invoice sale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Gross price -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</a:t>
            </a:r>
            <a:endParaRPr lang="en-GB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Details of post-invoice deductions and other deductions (Promotional offers, Placement fees and Performance Rebate)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Sales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Net Invoice sale -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endParaRPr lang="en-GB" sz="1800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COGS (Cost of Goods Sold)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Manufacturing cost + Freight cost (Transportation) + other cost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 Margin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 Sales – COGS cost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Profit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Gross Margin – Operational Expenses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Error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 Forecast Quantity– Actual Quantity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 Error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 ABS(Net error)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 Accuracy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1 - Abs Error %</a:t>
            </a:r>
            <a:endParaRPr lang="en-AE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654B-3D48-40B7-90EC-9663F150771C}"/>
              </a:ext>
            </a:extLst>
          </p:cNvPr>
          <p:cNvSpPr txBox="1"/>
          <p:nvPr/>
        </p:nvSpPr>
        <p:spPr>
          <a:xfrm>
            <a:off x="1513266" y="496956"/>
            <a:ext cx="966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terms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2EF50-DA5C-49A7-86F0-F4BE9238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553998"/>
            <a:ext cx="11996532" cy="6154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73D03-281D-471A-8619-32C92F459B1A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2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ADE40-E7B8-4CAB-A0E5-4E51AD72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8"/>
            <a:ext cx="12192000" cy="6270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A5A8E-3844-4D65-930F-A44B32E1A704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4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A128F-83A9-4A5C-B13D-65C49F54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409"/>
            <a:ext cx="12192000" cy="62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27ECC-F67A-46B3-8CE4-F64D1749748D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 Chain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4108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152</TotalTime>
  <Words>341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Wingdings 3</vt:lpstr>
      <vt:lpstr>Slice</vt:lpstr>
      <vt:lpstr>BUSINESS INSIGHTS 360</vt:lpstr>
      <vt:lpstr>PowerPoint Presentation</vt:lpstr>
      <vt:lpstr>Regarding AtliQ and its Business model...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INSIGHTS 360</dc:title>
  <dc:creator>Janaki Patel</dc:creator>
  <cp:lastModifiedBy>Janaki Patel</cp:lastModifiedBy>
  <cp:revision>12</cp:revision>
  <dcterms:created xsi:type="dcterms:W3CDTF">2024-07-02T12:36:16Z</dcterms:created>
  <dcterms:modified xsi:type="dcterms:W3CDTF">2024-07-02T15:09:12Z</dcterms:modified>
</cp:coreProperties>
</file>